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9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C8B4E28F-EE7F-413F-9C37-114DB9F279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EFFC047B-3F71-4B19-B97F-918F83D7370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64158-299B-4B51-AEF0-A3CE195043EC}" type="datetime1">
              <a:rPr lang="pt-PT" smtClean="0"/>
              <a:t>06/01/2024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89BFA30B-F0E6-4DF9-99D0-2228BEC1A77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5174B7A-F350-44AF-BCF5-1E852514C91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61FF5-E8B3-4B70-A7EB-A031B8EEA2A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32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10995C-7A38-41F9-BCFB-7BFA8B3F95D5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5782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48331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BD033A62-7314-44AE-B1CD-3113E37C013B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3C6D34-A0BE-423C-90B4-FCA31F2750D4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5817E6-732C-440E-9B0C-240677E46F85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F2AA-432A-456B-A008-ECB2C01284F0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60" name="CaixaDe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aixaDe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C84793-672A-475A-B7FD-531F196F6DAD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7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9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B7C915-59FE-49AC-9B25-555A4E32C838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9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0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1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2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3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5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6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7" name="Marcador de Posição do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925DE-F236-483C-913A-5970DB443618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F376A0-F3F5-4527-8307-ABA72C74962E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F86014-B020-4850-9AC7-F5B07D0E0AFC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220F94-4D67-463D-8019-D35CC084FC4C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B20E57-5454-4B97-A48F-4418399793A7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86E770-B88D-4E5A-BEB2-2970C3E91042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3BF44E-E11E-4B99-A728-4850C5AFD91F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4104DF-5247-4F33-A9AB-AC7F3AFC4530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2A6CF2-FC16-40A4-8833-757A713B19C9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C73357-54F7-4659-AD94-F4A97EF605E9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5946C8-3929-4053-A665-CA4B81D5930E}" type="datetime1">
              <a:rPr lang="pt-PT" noProof="0" smtClean="0"/>
              <a:t>06/01/2024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PT" noProof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6A6924C-9C19-4E43-A8D5-6F946D140F84}" type="datetime1">
              <a:rPr lang="pt-PT" noProof="0" smtClean="0"/>
              <a:t>06/01/2024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grande plano de uma placa de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de Cantos Arredondados na Diagonal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PT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PT" dirty="0"/>
              <a:t>Título Lorem Ipsum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PT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grande plano de uma placa de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r>
              <a:rPr lang="pt-PT" sz="3200"/>
              <a:t>Título </a:t>
            </a:r>
            <a:r>
              <a:rPr lang="pt-PT" sz="3200" dirty="0"/>
              <a:t>Lorem Ipsum dolor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PT" sz="1600"/>
              <a:t>Lorem ipsum dolor sit amet, consectetuer adipiscing elit. Maecenas porttitor congue massa. </a:t>
            </a:r>
          </a:p>
          <a:p>
            <a:pPr rtl="0">
              <a:lnSpc>
                <a:spcPct val="110000"/>
              </a:lnSpc>
            </a:pPr>
            <a:r>
              <a:rPr lang="pt-PT" sz="1600"/>
              <a:t>Nunc viverra imperdiet enim. Fusce est. Vivamus a tellus.</a:t>
            </a:r>
          </a:p>
          <a:p>
            <a:pPr rtl="0">
              <a:lnSpc>
                <a:spcPct val="110000"/>
              </a:lnSpc>
            </a:pPr>
            <a:r>
              <a:rPr lang="pt-PT" sz="160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73094-67E6-0630-E1B1-2CAE131DB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19F0055-C900-37D5-9333-8B917DDEE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7606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59C331-3DD7-67C5-FC65-B7E66B730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D2727E4-1CD2-6D0F-B441-315528F04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34971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3E2290-8FB6-0451-F9A4-288BAB828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09E164E-C2E6-F8B3-E3BD-57FBAEC48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78833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A47D73-4F3D-F9A7-64E0-436318ED4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F38F080-ED35-53B2-004B-E6AC7E48D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88578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51_TF45165253" id="{07CE62B7-DE55-46DD-919A-885AE8B467E7}" vid="{5C72F1E2-B911-4523-AEA5-CFED69548BF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Circuito</Template>
  <TotalTime>13</TotalTime>
  <Words>53</Words>
  <Application>Microsoft Office PowerPoint</Application>
  <PresentationFormat>Ecrã Panorâmico</PresentationFormat>
  <Paragraphs>8</Paragraphs>
  <Slides>6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10" baseType="lpstr">
      <vt:lpstr>Arial</vt:lpstr>
      <vt:lpstr>Calibri</vt:lpstr>
      <vt:lpstr>Tw Cen MT</vt:lpstr>
      <vt:lpstr>Circuito</vt:lpstr>
      <vt:lpstr>Título Lorem Ipsum</vt:lpstr>
      <vt:lpstr>Título Lorem Ipsum dolor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Lorem Ipsum</dc:title>
  <dc:creator>Guilherme Antunes Pereira</dc:creator>
  <cp:lastModifiedBy>Guilherme Antunes Pereira</cp:lastModifiedBy>
  <cp:revision>1</cp:revision>
  <dcterms:created xsi:type="dcterms:W3CDTF">2024-01-06T22:07:41Z</dcterms:created>
  <dcterms:modified xsi:type="dcterms:W3CDTF">2024-01-06T22:21:25Z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